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7" r:id="rId3"/>
    <p:sldId id="258" r:id="rId4"/>
    <p:sldId id="259" r:id="rId5"/>
    <p:sldId id="262" r:id="rId6"/>
    <p:sldId id="263" r:id="rId7"/>
    <p:sldId id="261" r:id="rId8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-70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6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838" y="3186053"/>
            <a:ext cx="6982361" cy="11789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04838" y="4538211"/>
            <a:ext cx="6982361" cy="4692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964874" y="2770413"/>
            <a:ext cx="5065514" cy="637806"/>
          </a:xfrm>
        </p:spPr>
        <p:txBody>
          <a:bodyPr anchor="t" anchorCtr="0">
            <a:normAutofit/>
          </a:bodyPr>
          <a:lstStyle>
            <a:lvl1pPr algn="r">
              <a:defRPr sz="2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58687"/>
            <a:ext cx="5181600" cy="350955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8687"/>
            <a:ext cx="5181600" cy="350955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44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7323"/>
            <a:ext cx="5157787" cy="5133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3115"/>
            <a:ext cx="5157787" cy="2905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7323"/>
            <a:ext cx="5183188" cy="5133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3115"/>
            <a:ext cx="5183188" cy="2905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8615" y="2002969"/>
            <a:ext cx="4974771" cy="1828800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98A9-C20B-4D5B-92DA-1D75B9D715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50B9-7135-4D78-A58F-DF4CD6531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692" y="457200"/>
            <a:ext cx="10034617" cy="718457"/>
          </a:xfrm>
        </p:spPr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83129" y="1197429"/>
            <a:ext cx="10025743" cy="2917372"/>
          </a:xfrm>
        </p:spPr>
        <p:txBody>
          <a:bodyPr anchor="ctr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240" y="4288973"/>
            <a:ext cx="9569632" cy="198029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97886" y="365125"/>
            <a:ext cx="1055914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58686" y="365125"/>
            <a:ext cx="8665028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502229"/>
            <a:ext cx="10515600" cy="346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BE0A-6AF3-4DB5-863D-349F941489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DA3DE-FABF-4925-BE42-A002C40F88E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838200" y="5619115"/>
            <a:ext cx="144526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PRECHIN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普中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www.prechin.cn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Wingdings 2" panose="05020102010507070707" pitchFamily="18" charset="2"/>
        <a:buChar char=""/>
        <a:defRPr sz="28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418330" y="2172335"/>
            <a:ext cx="7705725" cy="117919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开发板功能及使用介绍</a:t>
            </a:r>
            <a:endParaRPr lang="zh-CN" altLang="en-US" dirty="0">
              <a:solidFill>
                <a:srgbClr val="92D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</a:rPr>
              <a:t>本讲主要内容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2410"/>
            <a:ext cx="10515600" cy="4837430"/>
          </a:xfrm>
        </p:spPr>
        <p:txBody>
          <a:bodyPr/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开发板功能介绍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开发板使用方法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开发板功能介绍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2965" y="982345"/>
            <a:ext cx="7701280" cy="5751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开发板功能介绍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8530" y="1022985"/>
            <a:ext cx="8082915" cy="5714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开发板功能介绍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960" y="1017905"/>
            <a:ext cx="8174355" cy="5697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开发板使用方法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502410"/>
            <a:ext cx="10515600" cy="4843780"/>
          </a:xfrm>
        </p:spPr>
        <p:txBody>
          <a:bodyPr/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CH340</a:t>
            </a:r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驱动安装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②程序下载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仿真器调试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④实验现象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2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2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8"/>
  <p:tag name="KSO_WM_UNIT_TYPE" val="a"/>
  <p:tag name="KSO_WM_UNIT_INDEX" val="1"/>
  <p:tag name="KSO_WM_UNIT_ID" val="custom160428_1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.xml><?xml version="1.0" encoding="utf-8"?>
<p:tagLst xmlns:p="http://schemas.openxmlformats.org/presentationml/2006/main">
  <p:tag name="KSO_WM_TEMPLATE_THUMBS_INDEX" val="1、9、12、16、20、26、28、29"/>
  <p:tag name="KSO_WM_TEMPLATE_CATEGORY" val="custom"/>
  <p:tag name="KSO_WM_TEMPLATE_INDEX" val="160428"/>
  <p:tag name="KSO_WM_TAG_VERSION" val="1.0"/>
  <p:tag name="KSO_WM_SLIDE_ID" val="custom160428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5.xml><?xml version="1.0" encoding="utf-8"?>
<p:tagLst xmlns:p="http://schemas.openxmlformats.org/presentationml/2006/main">
  <p:tag name="KSO_WM_UNIT_PLACING_PICTURE_USER_VIEWPORT" val="{&quot;height&quot;:9737,&quot;width&quot;:13038}"/>
</p:tagLst>
</file>

<file path=ppt/tags/tag6.xml><?xml version="1.0" encoding="utf-8"?>
<p:tagLst xmlns:p="http://schemas.openxmlformats.org/presentationml/2006/main">
  <p:tag name="KSO_WM_DOC_GUID" val="{272453c6-58ad-46f5-8dc9-ac61c8b03ee7}"/>
</p:tagLst>
</file>

<file path=ppt/theme/theme1.xml><?xml version="1.0" encoding="utf-8"?>
<a:theme xmlns:a="http://schemas.openxmlformats.org/drawingml/2006/main" name="1_A000120140530A99PPBG">
  <a:themeElements>
    <a:clrScheme name="141">
      <a:dk1>
        <a:srgbClr val="5F5F5F"/>
      </a:dk1>
      <a:lt1>
        <a:sysClr val="window" lastClr="FFFFFF"/>
      </a:lt1>
      <a:dk2>
        <a:srgbClr val="5F5F5F"/>
      </a:dk2>
      <a:lt2>
        <a:srgbClr val="FFFFFF"/>
      </a:lt2>
      <a:accent1>
        <a:srgbClr val="87A452"/>
      </a:accent1>
      <a:accent2>
        <a:srgbClr val="58B898"/>
      </a:accent2>
      <a:accent3>
        <a:srgbClr val="489698"/>
      </a:accent3>
      <a:accent4>
        <a:srgbClr val="C2C25E"/>
      </a:accent4>
      <a:accent5>
        <a:srgbClr val="C00000"/>
      </a:accent5>
      <a:accent6>
        <a:srgbClr val="FFC000"/>
      </a:accent6>
      <a:hlink>
        <a:srgbClr val="00B0F0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WPS 演示</Application>
  <PresentationFormat>自定义</PresentationFormat>
  <Paragraphs>20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宋体</vt:lpstr>
      <vt:lpstr>Wingdings</vt:lpstr>
      <vt:lpstr>黑体</vt:lpstr>
      <vt:lpstr>Wingdings 2</vt:lpstr>
      <vt:lpstr>Wingdings</vt:lpstr>
      <vt:lpstr>微软雅黑</vt:lpstr>
      <vt:lpstr>Arial Unicode MS</vt:lpstr>
      <vt:lpstr>Calibri</vt:lpstr>
      <vt:lpstr>1_A000120140530A99PPBG</vt:lpstr>
      <vt:lpstr>开发板功能及使用介绍</vt:lpstr>
      <vt:lpstr>本讲主要内容</vt:lpstr>
      <vt:lpstr>1.开发板功能介绍</vt:lpstr>
      <vt:lpstr>1.开发板功能介绍</vt:lpstr>
      <vt:lpstr>1.开发板功能介绍</vt:lpstr>
      <vt:lpstr>2.开发板使用方法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认识和了解开发板功能及其使用</dc:title>
  <dc:creator/>
  <cp:lastModifiedBy>Administrator</cp:lastModifiedBy>
  <cp:revision>24</cp:revision>
  <dcterms:created xsi:type="dcterms:W3CDTF">2015-05-05T08:02:00Z</dcterms:created>
  <dcterms:modified xsi:type="dcterms:W3CDTF">2021-08-12T01:23:41Z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20E3F0687DDC43258A76269A7E1E46A6</vt:lpwstr>
  </property>
</Properties>
</file>